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DF2D-EEDF-AAAC-2200-5E242B8E6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10744-CD2F-A45B-8529-1234D6E33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2230A-02E5-AD64-546C-D43ECD281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741F8-3678-5B04-7D84-880DB1D7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B324D-AB02-2205-180A-D8641198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2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B7A-7D8F-C046-6273-503F22DC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B7E70-0B8F-5F40-82E6-3CF1D5174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CCBE6-F102-2D9B-D438-8DD7FE5D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883B-0191-4ABA-A2D7-8CAB78B9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7D8A9-CA1B-1C3F-09A3-70C683CF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6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F74D6B-4117-8C5F-6374-98221AB08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F164D-ECC1-232B-899C-F7C6AC196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90395-60EA-3051-5819-C1FBA59A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EC026-3315-873F-4C35-CD2256EF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BB6D9-B036-806F-F434-5A32C93E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8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E130-30CD-F62D-0873-5F8261C8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7BF7-E522-5DDA-5985-C8793789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66656-6FD7-5FA5-6F9C-18D8E481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C9247-0CB6-58AC-5AD4-C5B2A19C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1F2B-A02D-3D84-6C4B-446E2D54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4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2395-92B7-B0BC-072F-7E9A2BEF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83D7C-DF77-A346-48B0-BB37AB8BC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3727A-B17C-1FDB-D11B-083691F2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54615-F6A2-09CA-A720-4DFF73EA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2A012-108E-E5F1-D0ED-51B6E78B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2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46EB-03D6-CCF2-44D4-FB7B1C71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A4243-5263-64CD-39DA-38CD45A7F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D39C5-3758-F24E-32ED-21799E46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3FCA8-2A47-96B9-3867-07AE661D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A80B5-D735-FCB8-F3AA-6CA3D64E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EEF04-5C2F-ACDF-942C-5FCEAD66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9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BDB1-4481-E494-1B9F-B7EA87E5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F43A6-F6B4-0E66-7C1E-1635C63B0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8B820-CE74-EEEE-4D8C-0CF81B0BB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C921B-EA5F-5171-F78F-C3104FC66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11A13-BCF8-82F3-BADB-5243BEAFD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E12A7-84E5-9CF3-B6BE-6989289A2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8EB4D-80C3-331C-8722-6A99921C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35EDA-1A05-7026-F1A8-596B9780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4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9764-37D9-8DA4-9A0D-8CE45616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485E8-3535-F142-69C7-6A822230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3F808-AF66-DFD0-1DDF-F1F7933A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0AF4C-E5BC-32AD-F9A5-B183FD4C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6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B12BB-2070-CDD0-16AC-2490B77C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98377-5348-57F0-5ACB-058BEECC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A1CF-3E32-2549-E7B2-43012A07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5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B9AD-5537-A8EC-CFDA-E7A511E4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7C0-2EFF-7C16-82A1-39160955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35CF2-8987-42FA-710E-4B52768DF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C5C2B-2C8D-05CA-C635-3BD45D4C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518C8-811C-C244-FDE9-16E44425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23478-2F9E-19C4-2B09-CF0C9110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1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91FC-AD99-D8EA-A36C-C36F297C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994C-7E17-C8F0-C9F5-04D7CD7DB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7E0F4-171E-3003-3967-94339D817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3334F-B297-C299-E841-31B94CE2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6D764-AEB9-D87B-43ED-0845857B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13FED-94E1-F44C-A4B7-4949D6EB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0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DA3F9-E84F-EBE4-7EA8-DA7ECA0D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9BE1A-A09A-A0B6-D405-1B62EB829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484AE-927F-3C83-2E11-79AB26E91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BA1E4-E168-4680-BC62-2D9284A71DB4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AD768-2847-222B-8252-5048B2F74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F4A7A-8C9C-74B0-EA30-4202A44BA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7BF3F-23CE-4A7A-9612-A8341115E7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07851602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D50EC4DA-B8E9-DAAA-EA12-A1C5250B4025}"/>
              </a:ext>
            </a:extLst>
          </p:cNvPr>
          <p:cNvSpPr txBox="1"/>
          <p:nvPr userDrawn="1"/>
        </p:nvSpPr>
        <p:spPr>
          <a:xfrm>
            <a:off x="0" y="6614309"/>
            <a:ext cx="122900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367827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8CD9-1BA7-D90F-111E-5255056E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EDBA0-772D-08B9-DD4A-D1582A2B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E2A42-011D-6FD7-5076-B58CEC0A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1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B06F-AA2A-4128-FC69-D3671A6B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EF33-6D9D-FAEA-1EE4-2117A6C9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60B8-898C-0C91-9C32-6FCBF397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8346-2A32-818C-0B70-9C8F5AA9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BE4-5A03-7A31-7848-234C8C31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41AD8-6C5A-D2B2-4375-55E473598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8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A5CD-5FAF-3217-9766-8CDC5E4E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46E7-F62D-6E1A-4C66-3063B6DA3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7AB89-5CCD-FC5A-49B9-8A8158A4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BB46-46FE-A265-4203-3C3A08AA6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ACFB-AFB7-1A88-2B88-7172B24A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B895B-57D7-8C73-98AB-40A63C25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4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DFFA-170C-D5F4-8B7F-197D8713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DD86-238A-B52D-6C10-6425EDC39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64FA0-33E2-68FF-754D-341F16F2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6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1C1C-747E-F740-10A0-48CFF8B8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8F02E-C9A3-5030-3E11-FB9A05AD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0281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7752-A18B-4E5E-01A9-CC713F24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2FDB2-B2DC-6A0C-1CED-3EF9EAA5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8F3EE-63C9-EB08-57F8-653B45B4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A903-C6C9-9451-2885-5EEB6283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4AD0-BF5A-8DA0-3AE0-F60B03C27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036D7-CE94-E61C-AE14-0999079BE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B776-7B78-DAFA-F0C3-AC698FEB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5E3-5588-3D60-F4B2-9AD8BE14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1F5B2-3A0A-6F33-9F1E-2E285ECC6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A6A6-8F87-ABAC-93E3-F318EDB1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52FDC-C961-0E65-5FD8-F2E488CEC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1" y="261938"/>
            <a:ext cx="10515599" cy="5915025"/>
          </a:xfrm>
        </p:spPr>
      </p:pic>
    </p:spTree>
    <p:extLst>
      <p:ext uri="{BB962C8B-B14F-4D97-AF65-F5344CB8AC3E}">
        <p14:creationId xmlns:p14="http://schemas.microsoft.com/office/powerpoint/2010/main" val="304392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8A58-0AF1-A81B-6CCC-64BF401A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0185-3FFC-3E04-A790-81486C189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BF465-4AAD-F1D3-AA48-CB987A20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5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686A-9856-36C1-0080-3949464D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EE914-A090-A435-E729-77287E5F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57606-1EFE-F92D-088A-BB5F7BC8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2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91A1-2E2F-9D0E-2017-5995B606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A6CBD-1477-2245-C39D-1C5A6C2F8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155F1-8398-B28B-091F-D91CD7D6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124CC-BFEB-F7A4-8110-AB03103E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1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506E-432E-9097-4824-8DE9A91D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DA88-C987-C697-67EC-EDB915FE3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B75E7-1AE8-F595-6D45-5C588CF2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72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B5ED-B151-A355-4EFF-F2E587A4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865D-FB18-4A1B-97A4-F49F8A97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9CDD6-FEF7-2425-D4C3-19CB0DC4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4CAC-472C-F6D4-2162-AD17871A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4AC4-3130-A87C-49A5-66411528E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4981A-83FD-B8C4-D32B-55C93409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4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B68A-16A8-A85B-8E84-B2942EEB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94C1-0589-921B-F676-1C7FE596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A8706-93CE-0438-10BB-98F224F4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6A44-4480-7BEC-F5AB-E38DBA33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02B9C-B4C0-91A0-257E-3376F3C6B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2190-DFCE-BF70-BAA4-BA93EB5C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5EC23-CC67-FC0B-C3B8-81E8F443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4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2146-52F1-EDBA-65D6-56EA3E5B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1B457-8771-56E5-1FFD-E6AB42479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61099-F6D6-F527-CBC2-9022CAF0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AE8E8-7E71-8381-A8C6-1958F63E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08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F7DB-81D4-4D52-0279-D462043E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55C-5BB6-6CCB-8221-A6D691215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B722A-84D2-B1A4-E83C-A2D03544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7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BCB5-9E2C-231C-90EF-D656713B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4E054-F8CA-F6DF-06F9-5BD6A6E7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3515E-D802-FA0E-BC78-EB9EC787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3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18B8-602F-0987-C176-0D991C64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53AF-F761-B94E-0707-81CBD737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CE80C-8A76-EF25-7C2B-67201E42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0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B824-5720-0264-21A7-8062D88A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EEE0-E955-408F-DBBB-2F554A6E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3DB7D-53F1-FA76-4B9F-DAE4F760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21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827C-6050-2C96-8E08-308F49F9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B2606-8C31-04EC-EF9D-D0C56C49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64764-4129-2669-C4F7-3F7473AE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5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ACC5-874C-6036-548D-1C91A3F5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BE7A7-53AD-1EE8-F066-3555186BD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34771-E68D-939E-4882-41B0F55E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759E-E51B-6DC4-7A8A-548B6E91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4C88-8470-44D3-24F9-AA72BC87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06493-C361-02D2-D398-F2CAE3F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3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3272-5285-65D5-DB15-C6F8C77B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DB5C-CFED-848F-4B78-20C579E48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E7F32-867D-0F7D-633A-2D270CB2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26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3DD3-AA01-245B-8DC1-A55B7AC7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3BEE0-221E-1F82-124C-47244214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B65DC-CA2D-2557-9CE9-92FC610C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1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8479-307D-CA9C-4223-9B85A7D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3779F-435A-BBAF-C6BD-29F6B06E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26F18-21CB-1DED-E50E-C15385A01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71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9183-B603-B99C-3BB0-B0BB7F59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310E0-25F1-05A3-A651-722D31AD0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4A0B4-A835-73BC-F573-F3D4BA9B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3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845-6A24-2B6D-00FB-6DB72326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E85E-C805-BDF7-5700-5D104D51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6CE76-AF22-1723-C8AD-36294B56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2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FF5C-C4DB-296E-08D3-71646687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A634D-F9CA-9214-6EEB-040B71A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01679-CACF-1061-8466-C43DC18B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6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0E04-9EA0-C823-A3DB-4A151516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3820C-958B-B7BE-E68A-45BCFD686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FE972-124B-7150-0C51-CDEDFE98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14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1D59-47B6-CBE6-B0B1-EEED35D1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CE180-9C0B-2F32-D394-34BB70669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A269F-7D30-F399-DBED-EECEB6BF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5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6B94-2B69-9F76-6DE2-2025DBA7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5B4F7-8C67-94D3-1796-4BE39B91D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9210D-6A2E-1449-8A95-A65C0A00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55772D-1834-AD32-671C-057C81263F08}"/>
              </a:ext>
            </a:extLst>
          </p:cNvPr>
          <p:cNvSpPr txBox="1"/>
          <p:nvPr/>
        </p:nvSpPr>
        <p:spPr>
          <a:xfrm>
            <a:off x="6737684" y="2800952"/>
            <a:ext cx="3705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used to remove the table from the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3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50B2-2CC5-4414-599F-507ADC29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558BA-E570-991A-51E2-F3245E3D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4ADDA-8BBA-138C-0A4D-F61616DC6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75CD5-4C16-2374-2450-9167ADFA75C5}"/>
              </a:ext>
            </a:extLst>
          </p:cNvPr>
          <p:cNvSpPr txBox="1"/>
          <p:nvPr/>
        </p:nvSpPr>
        <p:spPr>
          <a:xfrm>
            <a:off x="6025415" y="2791326"/>
            <a:ext cx="2829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deletes the data in the table, but table structure will be there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08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1479-7140-4301-29B0-8FD127DB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AF07-6A38-7671-A118-3E8471C7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600C4-C3D5-E6B9-4B70-FD9C0CF1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24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15ED-D367-8F99-7155-46570A8B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D1070-8296-748F-DA05-71B0B8BEA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D173A-1453-4F2B-86CF-D9FF0C4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7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F194-119D-6EBA-D833-5E9C602E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DFBE-396B-60B1-A30F-D525B159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826E8-5E41-F2A6-AB38-A4AAD2DB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34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29C7-0A0B-C138-D670-BD694BBF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694E-4A7D-ACC7-6D39-774F695C3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F3EFA-B9E7-1BA1-5A51-100D0B46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51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2DB0-F713-45C2-5DBF-44380C7D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4C26-176D-E481-FFAB-6F8C6DE5E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065EA-8091-C294-2885-B65E5FD2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87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F948-1411-D6B3-B49F-47F1DFEF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4FB12-126A-2E61-5C70-0C65C57E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E8706-5A05-6642-BDF1-49AE9599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5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D6AED-9688-0504-A314-1B111397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CF3A3-274E-60DA-587E-8A1329D36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62785-A04F-94D2-5204-7D367512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E0D7-D1EE-2DD5-0070-0210E969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0B64-C470-3974-4460-5CDA92F3E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856D1-6604-DBC1-EE00-A79392E5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6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C177-70AD-59D4-A537-AE0412E4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8F48-A3FF-CD5E-021F-0766DEAF1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7AB40-3744-82F6-FB43-46FBC63D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37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D134-D3BF-723D-260F-F13CE8CB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ED6E3-C706-A729-48BD-9EE9952D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C7F78-594E-B272-B5EF-43776AAB2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6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70A0-79CC-4F3E-02AE-5DDD63A7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9E3AC-658F-6AF9-C8EA-D934E51E7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9437A-7436-E624-9BE2-628C8DE6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40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8117-ADF8-EBE7-8882-3D8C4F58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88454-5947-D225-20C4-1DCF48CBF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106A4-DCE9-253E-9050-44690AB5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56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D438-7B93-D778-A001-6675A03A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97B9-92EA-521F-38C6-2B12BC23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15C24-73CD-E5EF-B322-0675BC4F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02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26F7-AAA1-0F4E-C45C-71B6DD62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2F06F-FCB8-9898-544D-B4468C286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7BF1B-DB3D-3645-D1C4-60009A31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5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4A16-AC82-341B-1B02-6851575E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F7891-6C4D-47A7-90C8-BF4A7E20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FDD4A-8038-A7BF-7DD3-BE175C1F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08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3C51-CE73-6AB7-B6E2-78BB85AC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E662D-F6A9-6E42-A98E-B366A351B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1CD39-6BE2-C4E0-FCA4-7CAA6315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68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BBE4-FB7A-A1E5-7B0F-FF86D3EC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6FC4-EE5D-3223-3A96-E5439765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CED7B-F4CB-763F-F793-360633A1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13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0BAC-276F-D3C5-80D0-759427DD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1035E-6687-3D29-78C3-CF5922DF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7DB04-A2AA-F832-4AFE-97772F49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2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DC96-3F2D-5BCB-0609-F5CD014C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3BEC-140F-A0BA-6C00-D5C793529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3743B-73A6-BAAD-FDA3-425E635B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4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8F8B-0FD4-0159-76FE-B69D4262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FA64B-EA9F-A6BE-5A32-3F0D858DD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E2583-BDFD-74A1-6CA1-8930D83F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68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2DAD-C648-8FD6-831A-0F5553AE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DCFC2-CB52-E36D-3F7E-E4AE759E9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666A3-E703-87E2-E0B5-D6B6451AB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78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78AC-ABC7-8E36-E419-DB53A7E8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E4E53-9E41-8A61-23AA-E672E6643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94138-B334-F079-FCD3-BD1FA501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7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D17A-6CA2-CA3C-0137-C2FA9050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3A159-687C-C543-C718-B8F041049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36A7D-9859-FB7B-C9F4-8065F042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45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8417-6F9E-C8AF-AE8F-412620E3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BF0B-CC1F-8541-F7AD-CA1A9EAA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93348-9A24-93DB-3889-8F8FCFBC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8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F63-EF42-0B4F-54F9-C1813E7B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9B27-CEEB-E924-E1F4-56B831491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B558E-BC58-6BFA-6329-D36379F5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7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8D11-95FC-4633-1F12-0C52B2A3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D179-9FA5-C504-82FC-A13C5041B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0AD40-89C6-844D-D3C2-1CCB6B17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68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1836-6C05-8995-A9F1-E311EBB9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28C3-95E4-7316-8836-B04722C8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17776-960B-CED8-9A04-49ACEBB1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60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DA3D-350E-09D1-A710-3B4DB38D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D98C-6D06-DD04-9FCD-A1710F25A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BB2B9-3B01-3027-45B7-43A72B64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66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6566-415C-8741-1E11-04D24753B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BDB2-6DF2-E068-5661-2A525209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B83D6-7E43-A7A0-0A8C-D37421294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3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E94F-50FB-8AA2-605F-4F6F072D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281F-ED86-873C-F2B9-E5041A97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BFD62-2A50-FFB4-F32A-6D652912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95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028D-54DC-F308-A3D2-68BD4082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93ED-6982-D969-5E9D-FC429194A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EFC2A-5C54-100B-DC88-355ADC93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76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89C1-14E0-EB6B-F508-B03DF004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ECCCB-4E1B-1618-E30C-8248C83BC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62F41-8D32-4E8B-7536-A3AE323F0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61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4DF7-7845-B243-EB19-DC70A10E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57860-2A5A-C570-1205-A11C6D03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993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C724-C24B-C511-0961-413C2940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D133-9656-A97E-D2B9-AF1341D18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39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D64D-5D6E-2736-9AD1-5899FFB5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B18F-CA80-16D7-F463-3609C77BC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104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EC4E-1A3E-779A-2D56-B7C0C318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EA93-EA18-E141-D071-E2E294C15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92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89B04-E62D-F542-05B9-334E2864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C473C-3600-AC07-0C1D-C2930E816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92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B54CE-243E-CC1D-ACD4-506D1F44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38367-3F5E-C931-ED2B-270A2C96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23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35E0-6F8B-CBD1-6A09-510BBBE87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BB5C3-1F83-D0E5-8448-CE7A0802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3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EF15-7FBA-3354-3EEA-878C20A5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3309-BE9E-AA45-6D14-30FF178C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1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8148-654F-48EC-A14F-5D5F496E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7417-94A7-5800-F153-9E0DF6EB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E7FE1-FC53-636E-F53B-822048F0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42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7CDB-44F8-8FD9-FC5C-FD5C2748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E616-535D-5D66-465C-757CD9422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102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E3A6-14AD-2226-3CDE-AA5D0E74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7D95-41CF-045D-A38D-45F627007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0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4FA2-7CB8-6880-5EC8-A6DFAFB6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1373E-7F02-0243-0580-A7A515A98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0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7EED-8DD5-1881-87A0-F6572DA3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EA62A-466C-871B-56E9-48BF785F0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6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F0D5-9585-5892-6CF4-BB24D1E2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4094-1931-DF9B-0C42-E930C4B8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0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0298-BBEA-08A2-5C31-14B10DED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D5C57-0B72-F535-76ED-36E98D1EC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594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6D4F-A7E1-5DD4-06C0-D03F718A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5F9D-873D-EE59-7A50-8399062D4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7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80C1-7E40-8BDF-E47F-A3F78D12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546FE-FF43-EE12-EC62-531BA7E5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F87EF-8E44-2943-38FD-38783EBF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8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8674</TotalTime>
  <Words>24</Words>
  <Application>Microsoft Office PowerPoint</Application>
  <PresentationFormat>Widescreen</PresentationFormat>
  <Paragraphs>2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Sopra 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Bases and SQL for Data Science</dc:title>
  <dc:creator>GURU PAVAN KALYAN Bandaru</dc:creator>
  <cp:lastModifiedBy>GURU PAVAN KALYAN Bandaru</cp:lastModifiedBy>
  <cp:revision>4</cp:revision>
  <dcterms:created xsi:type="dcterms:W3CDTF">2022-12-13T04:07:47Z</dcterms:created>
  <dcterms:modified xsi:type="dcterms:W3CDTF">2022-12-21T04:06:34Z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5e6e129-f928-4a05-ae32-d838f6b21bdd_Enabled">
    <vt:lpwstr>true</vt:lpwstr>
  </property>
  <property fmtid="{D5CDD505-2E9C-101B-9397-08002B2CF9AE}" pid="3" name="MSIP_Label_c5e6e129-f928-4a05-ae32-d838f6b21bdd_SetDate">
    <vt:lpwstr>2022-12-21T04:06:34Z</vt:lpwstr>
  </property>
  <property fmtid="{D5CDD505-2E9C-101B-9397-08002B2CF9AE}" pid="4" name="MSIP_Label_c5e6e129-f928-4a05-ae32-d838f6b21bdd_Method">
    <vt:lpwstr>Standard</vt:lpwstr>
  </property>
  <property fmtid="{D5CDD505-2E9C-101B-9397-08002B2CF9AE}" pid="5" name="MSIP_Label_c5e6e129-f928-4a05-ae32-d838f6b21bdd_Name">
    <vt:lpwstr>EN Restricted use</vt:lpwstr>
  </property>
  <property fmtid="{D5CDD505-2E9C-101B-9397-08002B2CF9AE}" pid="6" name="MSIP_Label_c5e6e129-f928-4a05-ae32-d838f6b21bdd_SiteId">
    <vt:lpwstr>8b87af7d-8647-4dc7-8df4-5f69a2011bb5</vt:lpwstr>
  </property>
  <property fmtid="{D5CDD505-2E9C-101B-9397-08002B2CF9AE}" pid="7" name="MSIP_Label_c5e6e129-f928-4a05-ae32-d838f6b21bdd_ActionId">
    <vt:lpwstr>1bfe279b-dd6d-49fb-8d00-4ef2f4ea90c1</vt:lpwstr>
  </property>
  <property fmtid="{D5CDD505-2E9C-101B-9397-08002B2CF9AE}" pid="8" name="MSIP_Label_c5e6e129-f928-4a05-ae32-d838f6b21bdd_ContentBits">
    <vt:lpwstr>3</vt:lpwstr>
  </property>
</Properties>
</file>